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6912CF3-7F4E-4F1A-83C3-12B55BF0F2E6}">
  <a:tblStyle styleId="{36912CF3-7F4E-4F1A-83C3-12B55BF0F2E6}"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1" Type="http://schemas.openxmlformats.org/officeDocument/2006/relationships/image" Target="../media/image11.png"/><Relationship Id="rId10" Type="http://schemas.openxmlformats.org/officeDocument/2006/relationships/image" Target="../media/image10.png"/><Relationship Id="rId13" Type="http://schemas.openxmlformats.org/officeDocument/2006/relationships/image" Target="../media/image13.png"/><Relationship Id="rId12" Type="http://schemas.openxmlformats.org/officeDocument/2006/relationships/image" Target="../media/image12.png"/><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4.png"/><Relationship Id="rId9" Type="http://schemas.openxmlformats.org/officeDocument/2006/relationships/image" Target="../media/image9.png"/><Relationship Id="rId5" Type="http://schemas.openxmlformats.org/officeDocument/2006/relationships/image" Target="../media/image5.png"/><Relationship Id="rId6" Type="http://schemas.openxmlformats.org/officeDocument/2006/relationships/image" Target="../media/image7.png"/><Relationship Id="rId7" Type="http://schemas.openxmlformats.org/officeDocument/2006/relationships/image" Target="../media/image6.png"/><Relationship Id="rId8"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latin typeface="Comic Sans MS"/>
                <a:ea typeface="Comic Sans MS"/>
                <a:cs typeface="Comic Sans MS"/>
                <a:sym typeface="Comic Sans MS"/>
              </a:rPr>
              <a:t>CLASS NOTICES</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Class Text</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Our class text is King of the Cloud Forests.</a:t>
            </a:r>
            <a:endParaRPr b="1" i="1"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b="1" lang="en-GB">
                <a:solidFill>
                  <a:schemeClr val="dk1"/>
                </a:solidFill>
                <a:latin typeface="Comic Sans MS"/>
                <a:ea typeface="Comic Sans MS"/>
                <a:cs typeface="Comic Sans MS"/>
                <a:sym typeface="Comic Sans MS"/>
              </a:rPr>
              <a:t>Reading</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All children will read for at least 10 minutes every day in school and we hope parents will do the same at home. Children will bring a reading record home so they can track their reading and share this with you.  We would appreciate it if you could sign this off each week and talk to your child about what they are reading. </a:t>
            </a:r>
            <a:endParaRPr b="1">
              <a:highlight>
                <a:schemeClr val="accent6"/>
              </a:highlight>
              <a:latin typeface="Comic Sans MS"/>
              <a:ea typeface="Comic Sans MS"/>
              <a:cs typeface="Comic Sans MS"/>
              <a:sym typeface="Comic Sans MS"/>
            </a:endParaRPr>
          </a:p>
          <a:p>
            <a:pPr indent="0" lvl="0" marL="0" rtl="0" algn="l">
              <a:spcBef>
                <a:spcPts val="0"/>
              </a:spcBef>
              <a:spcAft>
                <a:spcPts val="0"/>
              </a:spcAft>
              <a:buNone/>
            </a:pPr>
            <a:r>
              <a:t/>
            </a:r>
            <a:endParaRPr sz="1100">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PE</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PE will take place on a </a:t>
            </a:r>
            <a:r>
              <a:rPr b="1" lang="en-GB" sz="1100">
                <a:solidFill>
                  <a:schemeClr val="dk1"/>
                </a:solidFill>
                <a:latin typeface="Comic Sans MS"/>
                <a:ea typeface="Comic Sans MS"/>
                <a:cs typeface="Comic Sans MS"/>
                <a:sym typeface="Comic Sans MS"/>
              </a:rPr>
              <a:t>Monday and Thursday.</a:t>
            </a:r>
            <a:r>
              <a:rPr lang="en-GB" sz="1100">
                <a:solidFill>
                  <a:schemeClr val="dk1"/>
                </a:solidFill>
                <a:latin typeface="Comic Sans MS"/>
                <a:ea typeface="Comic Sans MS"/>
                <a:cs typeface="Comic Sans MS"/>
                <a:sym typeface="Comic Sans MS"/>
              </a:rPr>
              <a:t> Children can come to school in their kit (jogging bottoms/PE shorts/leggings and t-shirt/jumper with trainers) on PE days.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b="1"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Homework</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Homework will be sent out every </a:t>
            </a:r>
            <a:r>
              <a:rPr b="1" lang="en-GB" sz="1100">
                <a:solidFill>
                  <a:schemeClr val="dk1"/>
                </a:solidFill>
                <a:latin typeface="Comic Sans MS"/>
                <a:ea typeface="Comic Sans MS"/>
                <a:cs typeface="Comic Sans MS"/>
                <a:sym typeface="Comic Sans MS"/>
              </a:rPr>
              <a:t>Friday </a:t>
            </a:r>
            <a:r>
              <a:rPr lang="en-GB" sz="1100">
                <a:solidFill>
                  <a:schemeClr val="dk1"/>
                </a:solidFill>
                <a:latin typeface="Comic Sans MS"/>
                <a:ea typeface="Comic Sans MS"/>
                <a:cs typeface="Comic Sans MS"/>
                <a:sym typeface="Comic Sans MS"/>
              </a:rPr>
              <a:t>with it returning back into school by the following </a:t>
            </a:r>
            <a:r>
              <a:rPr b="1" lang="en-GB" sz="1100">
                <a:solidFill>
                  <a:schemeClr val="dk1"/>
                </a:solidFill>
                <a:latin typeface="Comic Sans MS"/>
                <a:ea typeface="Comic Sans MS"/>
                <a:cs typeface="Comic Sans MS"/>
                <a:sym typeface="Comic Sans MS"/>
              </a:rPr>
              <a:t>Wednesday</a:t>
            </a:r>
            <a:r>
              <a:rPr lang="en-GB" sz="1100">
                <a:solidFill>
                  <a:schemeClr val="dk1"/>
                </a:solidFill>
                <a:latin typeface="Comic Sans MS"/>
                <a:ea typeface="Comic Sans MS"/>
                <a:cs typeface="Comic Sans MS"/>
                <a:sym typeface="Comic Sans MS"/>
              </a:rPr>
              <a:t>.  If you have any questions about the homework, please come and talk to us  Each week your child will be given a set of spellings to practise at home.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c Sans MS"/>
                <a:ea typeface="Comic Sans MS"/>
                <a:cs typeface="Comic Sans MS"/>
                <a:sym typeface="Comic Sans MS"/>
              </a:rPr>
              <a:t>Please ensure your child brings in a named water bottle everyday.</a:t>
            </a:r>
            <a:endParaRPr b="1">
              <a:solidFill>
                <a:schemeClr val="dk1"/>
              </a:solidFill>
              <a:latin typeface="Comic Sans MS"/>
              <a:ea typeface="Comic Sans MS"/>
              <a:cs typeface="Comic Sans MS"/>
              <a:sym typeface="Comic Sans MS"/>
            </a:endParaRPr>
          </a:p>
        </p:txBody>
      </p:sp>
      <p:sp>
        <p:nvSpPr>
          <p:cNvPr id="55" name="Google Shape;55;p13"/>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3"/>
          <p:cNvSpPr txBox="1"/>
          <p:nvPr/>
        </p:nvSpPr>
        <p:spPr>
          <a:xfrm>
            <a:off x="53992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7" name="Google Shape;57;p13"/>
          <p:cNvSpPr txBox="1"/>
          <p:nvPr/>
        </p:nvSpPr>
        <p:spPr>
          <a:xfrm>
            <a:off x="5296375" y="222160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Year 4</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Autumn Term 1 </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2025/2026</a:t>
            </a:r>
            <a:endParaRPr b="1" sz="1500">
              <a:solidFill>
                <a:schemeClr val="dk1"/>
              </a:solidFill>
              <a:latin typeface="Comic Sans MS"/>
              <a:ea typeface="Comic Sans MS"/>
              <a:cs typeface="Comic Sans MS"/>
              <a:sym typeface="Comic Sans MS"/>
            </a:endParaRPr>
          </a:p>
        </p:txBody>
      </p:sp>
      <p:pic>
        <p:nvPicPr>
          <p:cNvPr id="58" name="Google Shape;58;p13"/>
          <p:cNvPicPr preferRelativeResize="0"/>
          <p:nvPr/>
        </p:nvPicPr>
        <p:blipFill>
          <a:blip r:embed="rId3">
            <a:alphaModFix/>
          </a:blip>
          <a:stretch>
            <a:fillRect/>
          </a:stretch>
        </p:blipFill>
        <p:spPr>
          <a:xfrm>
            <a:off x="6324425" y="1140975"/>
            <a:ext cx="1130500" cy="1125175"/>
          </a:xfrm>
          <a:prstGeom prst="rect">
            <a:avLst/>
          </a:prstGeom>
          <a:noFill/>
          <a:ln>
            <a:noFill/>
          </a:ln>
        </p:spPr>
      </p:pic>
      <p:sp>
        <p:nvSpPr>
          <p:cNvPr id="59" name="Google Shape;59;p13"/>
          <p:cNvSpPr txBox="1"/>
          <p:nvPr/>
        </p:nvSpPr>
        <p:spPr>
          <a:xfrm>
            <a:off x="5399275" y="4352175"/>
            <a:ext cx="3186600" cy="642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1500">
              <a:solidFill>
                <a:srgbClr val="000000"/>
              </a:solidFill>
              <a:latin typeface="Comic Sans MS"/>
              <a:ea typeface="Comic Sans MS"/>
              <a:cs typeface="Comic Sans MS"/>
              <a:sym typeface="Comic Sans MS"/>
            </a:endParaRPr>
          </a:p>
          <a:p>
            <a:pPr indent="0" lvl="0" marL="0" rtl="0" algn="l">
              <a:spcBef>
                <a:spcPts val="0"/>
              </a:spcBef>
              <a:spcAft>
                <a:spcPts val="0"/>
              </a:spcAft>
              <a:buNone/>
            </a:pPr>
            <a:r>
              <a:rPr b="1" lang="en-GB" sz="1500">
                <a:latin typeface="Comic Sans MS"/>
                <a:ea typeface="Comic Sans MS"/>
                <a:cs typeface="Comic Sans MS"/>
                <a:sym typeface="Comic Sans MS"/>
              </a:rPr>
              <a:t>           History</a:t>
            </a:r>
            <a:endParaRPr b="1" sz="1500">
              <a:solidFill>
                <a:srgbClr val="000000"/>
              </a:solidFill>
              <a:latin typeface="Comic Sans MS"/>
              <a:ea typeface="Comic Sans MS"/>
              <a:cs typeface="Comic Sans MS"/>
              <a:sym typeface="Comic Sans MS"/>
            </a:endParaRPr>
          </a:p>
        </p:txBody>
      </p:sp>
      <p:pic>
        <p:nvPicPr>
          <p:cNvPr id="60" name="Google Shape;60;p13"/>
          <p:cNvPicPr preferRelativeResize="0"/>
          <p:nvPr/>
        </p:nvPicPr>
        <p:blipFill>
          <a:blip r:embed="rId4">
            <a:alphaModFix/>
          </a:blip>
          <a:stretch>
            <a:fillRect/>
          </a:stretch>
        </p:blipFill>
        <p:spPr>
          <a:xfrm>
            <a:off x="5988925" y="3089500"/>
            <a:ext cx="1801525" cy="15177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pic>
        <p:nvPicPr>
          <p:cNvPr id="65" name="Google Shape;65;p14"/>
          <p:cNvPicPr preferRelativeResize="0"/>
          <p:nvPr/>
        </p:nvPicPr>
        <p:blipFill>
          <a:blip r:embed="rId3">
            <a:alphaModFix/>
          </a:blip>
          <a:stretch>
            <a:fillRect/>
          </a:stretch>
        </p:blipFill>
        <p:spPr>
          <a:xfrm>
            <a:off x="5367250" y="3294774"/>
            <a:ext cx="526950" cy="513953"/>
          </a:xfrm>
          <a:prstGeom prst="rect">
            <a:avLst/>
          </a:prstGeom>
          <a:noFill/>
          <a:ln>
            <a:noFill/>
          </a:ln>
        </p:spPr>
      </p:pic>
      <p:sp>
        <p:nvSpPr>
          <p:cNvPr id="66" name="Google Shape;66;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solidFill>
                <a:schemeClr val="dk1"/>
              </a:solidFill>
            </a:endParaRPr>
          </a:p>
          <a:p>
            <a:pPr indent="0" lvl="0" marL="0" rtl="0" algn="ctr">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7" name="Google Shape;67;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p>
        </p:txBody>
      </p:sp>
      <p:graphicFrame>
        <p:nvGraphicFramePr>
          <p:cNvPr id="68" name="Google Shape;68;p14"/>
          <p:cNvGraphicFramePr/>
          <p:nvPr/>
        </p:nvGraphicFramePr>
        <p:xfrm>
          <a:off x="148125" y="395975"/>
          <a:ext cx="3000000" cy="3000000"/>
        </p:xfrm>
        <a:graphic>
          <a:graphicData uri="http://schemas.openxmlformats.org/drawingml/2006/table">
            <a:tbl>
              <a:tblPr>
                <a:noFill/>
                <a:tableStyleId>{36912CF3-7F4E-4F1A-83C3-12B55BF0F2E6}</a:tableStyleId>
              </a:tblPr>
              <a:tblGrid>
                <a:gridCol w="1086475"/>
                <a:gridCol w="3107225"/>
              </a:tblGrid>
              <a:tr h="11037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English</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In English this term we will be developing our skills of scanning a text for key information in reading.   In writing, we will be retelling events in third person</a:t>
                      </a:r>
                      <a:r>
                        <a:rPr lang="en-GB" sz="1100">
                          <a:solidFill>
                            <a:schemeClr val="dk1"/>
                          </a:solidFill>
                          <a:latin typeface="Comic Sans MS"/>
                          <a:ea typeface="Comic Sans MS"/>
                          <a:cs typeface="Comic Sans MS"/>
                          <a:sym typeface="Comic Sans MS"/>
                        </a:rPr>
                        <a:t> using chronological order </a:t>
                      </a:r>
                      <a:r>
                        <a:rPr lang="en-GB" sz="1100">
                          <a:solidFill>
                            <a:schemeClr val="dk1"/>
                          </a:solidFill>
                          <a:latin typeface="Comic Sans MS"/>
                          <a:ea typeface="Comic Sans MS"/>
                          <a:cs typeface="Comic Sans MS"/>
                          <a:sym typeface="Comic Sans MS"/>
                        </a:rPr>
                        <a:t>and continuing to consolidate our knowledge of using dialogue in our writing.</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770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Maths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Maths, we will be learning about multiplication and division, developing skills to help us learn our times tables, such as fact families and arrays. We will start to find the area of 2d shapes by counting squares.</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Science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We will be </a:t>
                      </a:r>
                      <a:r>
                        <a:rPr lang="en-GB" sz="1100">
                          <a:latin typeface="Comic Sans MS"/>
                          <a:ea typeface="Comic Sans MS"/>
                          <a:cs typeface="Comic Sans MS"/>
                          <a:sym typeface="Comic Sans MS"/>
                        </a:rPr>
                        <a:t>learning</a:t>
                      </a:r>
                      <a:r>
                        <a:rPr lang="en-GB" sz="1100">
                          <a:latin typeface="Comic Sans MS"/>
                          <a:ea typeface="Comic Sans MS"/>
                          <a:cs typeface="Comic Sans MS"/>
                          <a:sym typeface="Comic Sans MS"/>
                        </a:rPr>
                        <a:t> about the digestive system and teeth. We will investigate the functions of each part of the digestive system. We will learn about our teeth, what each tooth does and how to look after our teeth and body.</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Computing</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This half-term we will be looking at online safety. We will learn how to keep ourselves safe online.  We will also investigate the different types of bullying that we might encounter online.</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graphicFrame>
        <p:nvGraphicFramePr>
          <p:cNvPr id="69" name="Google Shape;69;p14"/>
          <p:cNvGraphicFramePr/>
          <p:nvPr/>
        </p:nvGraphicFramePr>
        <p:xfrm>
          <a:off x="4947500" y="411950"/>
          <a:ext cx="3000000" cy="3000000"/>
        </p:xfrm>
        <a:graphic>
          <a:graphicData uri="http://schemas.openxmlformats.org/drawingml/2006/table">
            <a:tbl>
              <a:tblPr>
                <a:noFill/>
                <a:tableStyleId>{36912CF3-7F4E-4F1A-83C3-12B55BF0F2E6}</a:tableStyleId>
              </a:tblPr>
              <a:tblGrid>
                <a:gridCol w="984400"/>
                <a:gridCol w="3054625"/>
              </a:tblGrid>
              <a:tr h="131442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Geography and History</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During this half term, We will be learning about Ancient Egypt. We will investigate how they lived, the importance of the River Nile to their life and build on our chronological knowledge of the world.</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294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R.E.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This term we will be focusing on focusing on what it means to be a Hindu in Britain. We will continue to develop our knowledge of Hinduism.</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252900">
                <a:tc>
                  <a:txBody>
                    <a:bodyPr/>
                    <a:lstStyle/>
                    <a:p>
                      <a:pPr indent="0" lvl="0" marL="0" rtl="0" algn="l">
                        <a:spcBef>
                          <a:spcPts val="0"/>
                        </a:spcBef>
                        <a:spcAft>
                          <a:spcPts val="0"/>
                        </a:spcAft>
                        <a:buNone/>
                      </a:pPr>
                      <a:r>
                        <a:rPr b="1" lang="en-GB" sz="1200">
                          <a:latin typeface="Comic Sans MS"/>
                          <a:ea typeface="Comic Sans MS"/>
                          <a:cs typeface="Comic Sans MS"/>
                          <a:sym typeface="Comic Sans MS"/>
                        </a:rPr>
                        <a:t>Art/D.T/ Music</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Art, we will be </a:t>
                      </a:r>
                      <a:r>
                        <a:rPr lang="en-GB" sz="1100">
                          <a:latin typeface="Comic Sans MS"/>
                          <a:ea typeface="Comic Sans MS"/>
                          <a:cs typeface="Comic Sans MS"/>
                          <a:sym typeface="Comic Sans MS"/>
                        </a:rPr>
                        <a:t>learning</a:t>
                      </a:r>
                      <a:r>
                        <a:rPr lang="en-GB" sz="1100">
                          <a:latin typeface="Comic Sans MS"/>
                          <a:ea typeface="Comic Sans MS"/>
                          <a:cs typeface="Comic Sans MS"/>
                          <a:sym typeface="Comic Sans MS"/>
                        </a:rPr>
                        <a:t> about 3d sculpture using different materials to </a:t>
                      </a:r>
                      <a:r>
                        <a:rPr lang="en-GB" sz="1100">
                          <a:latin typeface="Comic Sans MS"/>
                          <a:ea typeface="Comic Sans MS"/>
                          <a:cs typeface="Comic Sans MS"/>
                          <a:sym typeface="Comic Sans MS"/>
                        </a:rPr>
                        <a:t>create</a:t>
                      </a:r>
                      <a:r>
                        <a:rPr lang="en-GB" sz="1100">
                          <a:latin typeface="Comic Sans MS"/>
                          <a:ea typeface="Comic Sans MS"/>
                          <a:cs typeface="Comic Sans MS"/>
                          <a:sym typeface="Comic Sans MS"/>
                        </a:rPr>
                        <a:t> </a:t>
                      </a:r>
                      <a:r>
                        <a:rPr lang="en-GB" sz="1100">
                          <a:latin typeface="Comic Sans MS"/>
                          <a:ea typeface="Comic Sans MS"/>
                          <a:cs typeface="Comic Sans MS"/>
                          <a:sym typeface="Comic Sans MS"/>
                        </a:rPr>
                        <a:t>sculptures looking at the work of Barbara Hepworth and Magdelena Odundo for inspiration.</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Our PE will focus on developing our understanding of the fundamentals of balance and how our bodies work. We will </a:t>
                      </a:r>
                      <a:r>
                        <a:rPr lang="en-GB" sz="1100">
                          <a:latin typeface="Comic Sans MS"/>
                          <a:ea typeface="Comic Sans MS"/>
                          <a:cs typeface="Comic Sans MS"/>
                          <a:sym typeface="Comic Sans MS"/>
                        </a:rPr>
                        <a:t>reflect</a:t>
                      </a:r>
                      <a:r>
                        <a:rPr lang="en-GB" sz="1100">
                          <a:latin typeface="Comic Sans MS"/>
                          <a:ea typeface="Comic Sans MS"/>
                          <a:cs typeface="Comic Sans MS"/>
                          <a:sym typeface="Comic Sans MS"/>
                        </a:rPr>
                        <a:t> on how our bodies feel before and after exercise to start to understand what our bodies need when we exercise and to learn about pacing ourselves during exercise.</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70" name="Google Shape;70;p14"/>
          <p:cNvPicPr preferRelativeResize="0"/>
          <p:nvPr/>
        </p:nvPicPr>
        <p:blipFill>
          <a:blip r:embed="rId4">
            <a:alphaModFix/>
          </a:blip>
          <a:stretch>
            <a:fillRect/>
          </a:stretch>
        </p:blipFill>
        <p:spPr>
          <a:xfrm>
            <a:off x="757100" y="1018600"/>
            <a:ext cx="431716" cy="436600"/>
          </a:xfrm>
          <a:prstGeom prst="rect">
            <a:avLst/>
          </a:prstGeom>
          <a:noFill/>
          <a:ln>
            <a:noFill/>
          </a:ln>
        </p:spPr>
      </p:pic>
      <p:pic>
        <p:nvPicPr>
          <p:cNvPr id="71" name="Google Shape;71;p14"/>
          <p:cNvPicPr preferRelativeResize="0"/>
          <p:nvPr/>
        </p:nvPicPr>
        <p:blipFill>
          <a:blip r:embed="rId5">
            <a:alphaModFix/>
          </a:blip>
          <a:stretch>
            <a:fillRect/>
          </a:stretch>
        </p:blipFill>
        <p:spPr>
          <a:xfrm>
            <a:off x="197125" y="666575"/>
            <a:ext cx="559976" cy="436600"/>
          </a:xfrm>
          <a:prstGeom prst="rect">
            <a:avLst/>
          </a:prstGeom>
          <a:noFill/>
          <a:ln>
            <a:noFill/>
          </a:ln>
        </p:spPr>
      </p:pic>
      <p:pic>
        <p:nvPicPr>
          <p:cNvPr id="72" name="Google Shape;72;p14"/>
          <p:cNvPicPr preferRelativeResize="0"/>
          <p:nvPr/>
        </p:nvPicPr>
        <p:blipFill>
          <a:blip r:embed="rId6">
            <a:alphaModFix/>
          </a:blip>
          <a:stretch>
            <a:fillRect/>
          </a:stretch>
        </p:blipFill>
        <p:spPr>
          <a:xfrm>
            <a:off x="370774" y="1872826"/>
            <a:ext cx="623525" cy="630354"/>
          </a:xfrm>
          <a:prstGeom prst="rect">
            <a:avLst/>
          </a:prstGeom>
          <a:noFill/>
          <a:ln>
            <a:noFill/>
          </a:ln>
        </p:spPr>
      </p:pic>
      <p:pic>
        <p:nvPicPr>
          <p:cNvPr id="73" name="Google Shape;73;p14"/>
          <p:cNvPicPr preferRelativeResize="0"/>
          <p:nvPr/>
        </p:nvPicPr>
        <p:blipFill>
          <a:blip r:embed="rId7">
            <a:alphaModFix/>
          </a:blip>
          <a:stretch>
            <a:fillRect/>
          </a:stretch>
        </p:blipFill>
        <p:spPr>
          <a:xfrm>
            <a:off x="402550" y="3238286"/>
            <a:ext cx="623525" cy="626927"/>
          </a:xfrm>
          <a:prstGeom prst="rect">
            <a:avLst/>
          </a:prstGeom>
          <a:noFill/>
          <a:ln>
            <a:noFill/>
          </a:ln>
        </p:spPr>
      </p:pic>
      <p:pic>
        <p:nvPicPr>
          <p:cNvPr id="74" name="Google Shape;74;p14"/>
          <p:cNvPicPr preferRelativeResize="0"/>
          <p:nvPr/>
        </p:nvPicPr>
        <p:blipFill>
          <a:blip r:embed="rId8">
            <a:alphaModFix/>
          </a:blip>
          <a:stretch>
            <a:fillRect/>
          </a:stretch>
        </p:blipFill>
        <p:spPr>
          <a:xfrm>
            <a:off x="434325" y="4339325"/>
            <a:ext cx="559975" cy="563029"/>
          </a:xfrm>
          <a:prstGeom prst="rect">
            <a:avLst/>
          </a:prstGeom>
          <a:noFill/>
          <a:ln>
            <a:noFill/>
          </a:ln>
        </p:spPr>
      </p:pic>
      <p:pic>
        <p:nvPicPr>
          <p:cNvPr id="75" name="Google Shape;75;p14"/>
          <p:cNvPicPr preferRelativeResize="0"/>
          <p:nvPr/>
        </p:nvPicPr>
        <p:blipFill>
          <a:blip r:embed="rId9">
            <a:alphaModFix/>
          </a:blip>
          <a:stretch>
            <a:fillRect/>
          </a:stretch>
        </p:blipFill>
        <p:spPr>
          <a:xfrm>
            <a:off x="5118224" y="1103175"/>
            <a:ext cx="559975" cy="563029"/>
          </a:xfrm>
          <a:prstGeom prst="rect">
            <a:avLst/>
          </a:prstGeom>
          <a:noFill/>
          <a:ln>
            <a:noFill/>
          </a:ln>
        </p:spPr>
      </p:pic>
      <p:pic>
        <p:nvPicPr>
          <p:cNvPr id="76" name="Google Shape;76;p14"/>
          <p:cNvPicPr preferRelativeResize="0"/>
          <p:nvPr/>
        </p:nvPicPr>
        <p:blipFill>
          <a:blip r:embed="rId10">
            <a:alphaModFix/>
          </a:blip>
          <a:stretch>
            <a:fillRect/>
          </a:stretch>
        </p:blipFill>
        <p:spPr>
          <a:xfrm>
            <a:off x="5175788" y="1989225"/>
            <a:ext cx="508402" cy="513950"/>
          </a:xfrm>
          <a:prstGeom prst="rect">
            <a:avLst/>
          </a:prstGeom>
          <a:noFill/>
          <a:ln>
            <a:noFill/>
          </a:ln>
        </p:spPr>
      </p:pic>
      <p:pic>
        <p:nvPicPr>
          <p:cNvPr id="77" name="Google Shape;77;p14"/>
          <p:cNvPicPr preferRelativeResize="0"/>
          <p:nvPr/>
        </p:nvPicPr>
        <p:blipFill>
          <a:blip r:embed="rId11">
            <a:alphaModFix/>
          </a:blip>
          <a:stretch>
            <a:fillRect/>
          </a:stretch>
        </p:blipFill>
        <p:spPr>
          <a:xfrm>
            <a:off x="5025600" y="3086388"/>
            <a:ext cx="526950" cy="513950"/>
          </a:xfrm>
          <a:prstGeom prst="rect">
            <a:avLst/>
          </a:prstGeom>
          <a:noFill/>
          <a:ln>
            <a:noFill/>
          </a:ln>
        </p:spPr>
      </p:pic>
      <p:pic>
        <p:nvPicPr>
          <p:cNvPr id="78" name="Google Shape;78;p14"/>
          <p:cNvPicPr preferRelativeResize="0"/>
          <p:nvPr/>
        </p:nvPicPr>
        <p:blipFill>
          <a:blip r:embed="rId12">
            <a:alphaModFix/>
          </a:blip>
          <a:stretch>
            <a:fillRect/>
          </a:stretch>
        </p:blipFill>
        <p:spPr>
          <a:xfrm>
            <a:off x="5376524" y="3323179"/>
            <a:ext cx="508400" cy="457133"/>
          </a:xfrm>
          <a:prstGeom prst="rect">
            <a:avLst/>
          </a:prstGeom>
          <a:noFill/>
          <a:ln>
            <a:noFill/>
          </a:ln>
        </p:spPr>
      </p:pic>
      <p:pic>
        <p:nvPicPr>
          <p:cNvPr id="79" name="Google Shape;79;p14"/>
          <p:cNvPicPr preferRelativeResize="0"/>
          <p:nvPr/>
        </p:nvPicPr>
        <p:blipFill>
          <a:blip r:embed="rId13">
            <a:alphaModFix/>
          </a:blip>
          <a:stretch>
            <a:fillRect/>
          </a:stretch>
        </p:blipFill>
        <p:spPr>
          <a:xfrm>
            <a:off x="5025600" y="4183550"/>
            <a:ext cx="808775" cy="6701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