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2.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5"/>
  </p:sldMasterIdLst>
  <p:notesMasterIdLst>
    <p:notesMasterId r:id="rId6"/>
  </p:notesMasterIdLst>
  <p:sldIdLst>
    <p:sldId id="256" r:id="rId7"/>
    <p:sldId id="257" r:id="rId8"/>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A0A3DF70-B1F5-417E-9C01-EB6E4F1AA4CF}">
  <a:tblStyle styleId="{A0A3DF70-B1F5-417E-9C01-EB6E4F1AA4CF}" styleName="Table_0">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13938e4ab6a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g13938e4ab6a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 name="Shape 61"/>
        <p:cNvGrpSpPr/>
        <p:nvPr/>
      </p:nvGrpSpPr>
      <p:grpSpPr>
        <a:xfrm>
          <a:off x="0" y="0"/>
          <a:ext cx="0" cy="0"/>
          <a:chOff x="0" y="0"/>
          <a:chExt cx="0" cy="0"/>
        </a:xfrm>
      </p:grpSpPr>
      <p:sp>
        <p:nvSpPr>
          <p:cNvPr id="62" name="Google Shape;62;g149c00f9786_0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3" name="Google Shape;63;g149c00f9786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1600"/>
              </a:spcBef>
              <a:spcAft>
                <a:spcPts val="0"/>
              </a:spcAft>
              <a:buClr>
                <a:schemeClr val="dk2"/>
              </a:buClr>
              <a:buSzPts val="1400"/>
              <a:buChar char="○"/>
              <a:defRPr>
                <a:solidFill>
                  <a:schemeClr val="dk2"/>
                </a:solidFill>
              </a:defRPr>
            </a:lvl2pPr>
            <a:lvl3pPr indent="-317500" lvl="2" marL="1371600">
              <a:lnSpc>
                <a:spcPct val="115000"/>
              </a:lnSpc>
              <a:spcBef>
                <a:spcPts val="1600"/>
              </a:spcBef>
              <a:spcAft>
                <a:spcPts val="0"/>
              </a:spcAft>
              <a:buClr>
                <a:schemeClr val="dk2"/>
              </a:buClr>
              <a:buSzPts val="1400"/>
              <a:buChar char="■"/>
              <a:defRPr>
                <a:solidFill>
                  <a:schemeClr val="dk2"/>
                </a:solidFill>
              </a:defRPr>
            </a:lvl3pPr>
            <a:lvl4pPr indent="-317500" lvl="3" marL="1828800">
              <a:lnSpc>
                <a:spcPct val="115000"/>
              </a:lnSpc>
              <a:spcBef>
                <a:spcPts val="1600"/>
              </a:spcBef>
              <a:spcAft>
                <a:spcPts val="0"/>
              </a:spcAft>
              <a:buClr>
                <a:schemeClr val="dk2"/>
              </a:buClr>
              <a:buSzPts val="1400"/>
              <a:buChar char="●"/>
              <a:defRPr>
                <a:solidFill>
                  <a:schemeClr val="dk2"/>
                </a:solidFill>
              </a:defRPr>
            </a:lvl4pPr>
            <a:lvl5pPr indent="-317500" lvl="4" marL="2286000">
              <a:lnSpc>
                <a:spcPct val="115000"/>
              </a:lnSpc>
              <a:spcBef>
                <a:spcPts val="1600"/>
              </a:spcBef>
              <a:spcAft>
                <a:spcPts val="0"/>
              </a:spcAft>
              <a:buClr>
                <a:schemeClr val="dk2"/>
              </a:buClr>
              <a:buSzPts val="1400"/>
              <a:buChar char="○"/>
              <a:defRPr>
                <a:solidFill>
                  <a:schemeClr val="dk2"/>
                </a:solidFill>
              </a:defRPr>
            </a:lvl5pPr>
            <a:lvl6pPr indent="-317500" lvl="5" marL="2743200">
              <a:lnSpc>
                <a:spcPct val="115000"/>
              </a:lnSpc>
              <a:spcBef>
                <a:spcPts val="1600"/>
              </a:spcBef>
              <a:spcAft>
                <a:spcPts val="0"/>
              </a:spcAft>
              <a:buClr>
                <a:schemeClr val="dk2"/>
              </a:buClr>
              <a:buSzPts val="1400"/>
              <a:buChar char="■"/>
              <a:defRPr>
                <a:solidFill>
                  <a:schemeClr val="dk2"/>
                </a:solidFill>
              </a:defRPr>
            </a:lvl6pPr>
            <a:lvl7pPr indent="-317500" lvl="6" marL="3200400">
              <a:lnSpc>
                <a:spcPct val="115000"/>
              </a:lnSpc>
              <a:spcBef>
                <a:spcPts val="1600"/>
              </a:spcBef>
              <a:spcAft>
                <a:spcPts val="0"/>
              </a:spcAft>
              <a:buClr>
                <a:schemeClr val="dk2"/>
              </a:buClr>
              <a:buSzPts val="1400"/>
              <a:buChar char="●"/>
              <a:defRPr>
                <a:solidFill>
                  <a:schemeClr val="dk2"/>
                </a:solidFill>
              </a:defRPr>
            </a:lvl7pPr>
            <a:lvl8pPr indent="-317500" lvl="7" marL="3657600">
              <a:lnSpc>
                <a:spcPct val="115000"/>
              </a:lnSpc>
              <a:spcBef>
                <a:spcPts val="1600"/>
              </a:spcBef>
              <a:spcAft>
                <a:spcPts val="0"/>
              </a:spcAft>
              <a:buClr>
                <a:schemeClr val="dk2"/>
              </a:buClr>
              <a:buSzPts val="1400"/>
              <a:buChar char="○"/>
              <a:defRPr>
                <a:solidFill>
                  <a:schemeClr val="dk2"/>
                </a:solidFill>
              </a:defRPr>
            </a:lvl8pPr>
            <a:lvl9pPr indent="-317500" lvl="8" marL="4114800">
              <a:lnSpc>
                <a:spcPct val="115000"/>
              </a:lnSpc>
              <a:spcBef>
                <a:spcPts val="1600"/>
              </a:spcBef>
              <a:spcAft>
                <a:spcPts val="160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xml"/><Relationship Id="rId3" Type="http://schemas.openxmlformats.org/officeDocument/2006/relationships/image" Target="../media/image8.png"/><Relationship Id="rId4" Type="http://schemas.openxmlformats.org/officeDocument/2006/relationships/image" Target="../media/image6.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xml"/><Relationship Id="rId3" Type="http://schemas.openxmlformats.org/officeDocument/2006/relationships/image" Target="../media/image5.png"/><Relationship Id="rId4" Type="http://schemas.openxmlformats.org/officeDocument/2006/relationships/image" Target="../media/image4.png"/><Relationship Id="rId10" Type="http://schemas.openxmlformats.org/officeDocument/2006/relationships/image" Target="../media/image3.png"/><Relationship Id="rId9" Type="http://schemas.openxmlformats.org/officeDocument/2006/relationships/image" Target="../media/image2.png"/><Relationship Id="rId5" Type="http://schemas.openxmlformats.org/officeDocument/2006/relationships/image" Target="../media/image9.png"/><Relationship Id="rId6" Type="http://schemas.openxmlformats.org/officeDocument/2006/relationships/image" Target="../media/image7.png"/><Relationship Id="rId7" Type="http://schemas.openxmlformats.org/officeDocument/2006/relationships/image" Target="../media/image10.png"/><Relationship Id="rId8"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3"/>
          <p:cNvSpPr txBox="1"/>
          <p:nvPr/>
        </p:nvSpPr>
        <p:spPr>
          <a:xfrm>
            <a:off x="83975" y="56775"/>
            <a:ext cx="4193700" cy="4997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5" name="Google Shape;55;p13"/>
          <p:cNvSpPr txBox="1"/>
          <p:nvPr/>
        </p:nvSpPr>
        <p:spPr>
          <a:xfrm>
            <a:off x="690425" y="134475"/>
            <a:ext cx="2980800" cy="562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2200">
                <a:latin typeface="Comic Sans MS"/>
                <a:ea typeface="Comic Sans MS"/>
                <a:cs typeface="Comic Sans MS"/>
                <a:sym typeface="Comic Sans MS"/>
              </a:rPr>
              <a:t>Class Curriculum Information</a:t>
            </a:r>
            <a:endParaRPr b="1" sz="2200">
              <a:latin typeface="Comic Sans MS"/>
              <a:ea typeface="Comic Sans MS"/>
              <a:cs typeface="Comic Sans MS"/>
              <a:sym typeface="Comic Sans MS"/>
            </a:endParaRPr>
          </a:p>
        </p:txBody>
      </p:sp>
      <p:sp>
        <p:nvSpPr>
          <p:cNvPr id="56" name="Google Shape;56;p13"/>
          <p:cNvSpPr txBox="1"/>
          <p:nvPr/>
        </p:nvSpPr>
        <p:spPr>
          <a:xfrm>
            <a:off x="587525" y="2266225"/>
            <a:ext cx="3186600" cy="867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500">
                <a:solidFill>
                  <a:schemeClr val="dk1"/>
                </a:solidFill>
                <a:latin typeface="Comic Sans MS"/>
                <a:ea typeface="Comic Sans MS"/>
                <a:cs typeface="Comic Sans MS"/>
                <a:sym typeface="Comic Sans MS"/>
              </a:rPr>
              <a:t>Year 5</a:t>
            </a:r>
            <a:endParaRPr b="1" sz="1500">
              <a:solidFill>
                <a:schemeClr val="dk1"/>
              </a:solidFill>
              <a:latin typeface="Comic Sans MS"/>
              <a:ea typeface="Comic Sans MS"/>
              <a:cs typeface="Comic Sans MS"/>
              <a:sym typeface="Comic Sans MS"/>
            </a:endParaRPr>
          </a:p>
          <a:p>
            <a:pPr indent="0" lvl="0" marL="0" rtl="0" algn="ctr">
              <a:spcBef>
                <a:spcPts val="0"/>
              </a:spcBef>
              <a:spcAft>
                <a:spcPts val="0"/>
              </a:spcAft>
              <a:buNone/>
            </a:pPr>
            <a:r>
              <a:rPr b="1" lang="en-GB" sz="1500">
                <a:solidFill>
                  <a:schemeClr val="dk1"/>
                </a:solidFill>
                <a:latin typeface="Comic Sans MS"/>
                <a:ea typeface="Comic Sans MS"/>
                <a:cs typeface="Comic Sans MS"/>
                <a:sym typeface="Comic Sans MS"/>
              </a:rPr>
              <a:t>Autumn Term 2</a:t>
            </a:r>
            <a:endParaRPr b="1" sz="1500">
              <a:solidFill>
                <a:schemeClr val="dk1"/>
              </a:solidFill>
              <a:latin typeface="Comic Sans MS"/>
              <a:ea typeface="Comic Sans MS"/>
              <a:cs typeface="Comic Sans MS"/>
              <a:sym typeface="Comic Sans MS"/>
            </a:endParaRPr>
          </a:p>
          <a:p>
            <a:pPr indent="0" lvl="0" marL="0" rtl="0" algn="ctr">
              <a:spcBef>
                <a:spcPts val="0"/>
              </a:spcBef>
              <a:spcAft>
                <a:spcPts val="0"/>
              </a:spcAft>
              <a:buNone/>
            </a:pPr>
            <a:r>
              <a:rPr b="1" lang="en-GB" sz="1500">
                <a:solidFill>
                  <a:schemeClr val="dk1"/>
                </a:solidFill>
                <a:latin typeface="Comic Sans MS"/>
                <a:ea typeface="Comic Sans MS"/>
                <a:cs typeface="Comic Sans MS"/>
                <a:sym typeface="Comic Sans MS"/>
              </a:rPr>
              <a:t>2025/2026</a:t>
            </a:r>
            <a:endParaRPr b="1" sz="1500">
              <a:solidFill>
                <a:schemeClr val="dk1"/>
              </a:solidFill>
              <a:latin typeface="Comic Sans MS"/>
              <a:ea typeface="Comic Sans MS"/>
              <a:cs typeface="Comic Sans MS"/>
              <a:sym typeface="Comic Sans MS"/>
            </a:endParaRPr>
          </a:p>
        </p:txBody>
      </p:sp>
      <p:sp>
        <p:nvSpPr>
          <p:cNvPr id="57" name="Google Shape;57;p13"/>
          <p:cNvSpPr txBox="1"/>
          <p:nvPr/>
        </p:nvSpPr>
        <p:spPr>
          <a:xfrm>
            <a:off x="133500" y="3520725"/>
            <a:ext cx="1220100" cy="4890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500">
                <a:solidFill>
                  <a:schemeClr val="dk1"/>
                </a:solidFill>
                <a:latin typeface="Comic Sans MS"/>
                <a:ea typeface="Comic Sans MS"/>
                <a:cs typeface="Comic Sans MS"/>
                <a:sym typeface="Comic Sans MS"/>
              </a:rPr>
              <a:t>Europe</a:t>
            </a:r>
            <a:endParaRPr b="1" sz="1500">
              <a:solidFill>
                <a:schemeClr val="dk1"/>
              </a:solidFill>
              <a:latin typeface="Comic Sans MS"/>
              <a:ea typeface="Comic Sans MS"/>
              <a:cs typeface="Comic Sans MS"/>
              <a:sym typeface="Comic Sans MS"/>
            </a:endParaRPr>
          </a:p>
        </p:txBody>
      </p:sp>
      <p:pic>
        <p:nvPicPr>
          <p:cNvPr id="58" name="Google Shape;58;p13"/>
          <p:cNvPicPr preferRelativeResize="0"/>
          <p:nvPr/>
        </p:nvPicPr>
        <p:blipFill>
          <a:blip r:embed="rId3">
            <a:alphaModFix/>
          </a:blip>
          <a:stretch>
            <a:fillRect/>
          </a:stretch>
        </p:blipFill>
        <p:spPr>
          <a:xfrm>
            <a:off x="1615575" y="1120200"/>
            <a:ext cx="1130500" cy="1125175"/>
          </a:xfrm>
          <a:prstGeom prst="rect">
            <a:avLst/>
          </a:prstGeom>
          <a:noFill/>
          <a:ln>
            <a:noFill/>
          </a:ln>
        </p:spPr>
      </p:pic>
      <p:sp>
        <p:nvSpPr>
          <p:cNvPr id="59" name="Google Shape;59;p13"/>
          <p:cNvSpPr txBox="1"/>
          <p:nvPr/>
        </p:nvSpPr>
        <p:spPr>
          <a:xfrm>
            <a:off x="4693975" y="-3150"/>
            <a:ext cx="4193700" cy="4997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u="sng">
                <a:latin typeface="Comic Sans MS"/>
                <a:ea typeface="Comic Sans MS"/>
                <a:cs typeface="Comic Sans MS"/>
                <a:sym typeface="Comic Sans MS"/>
              </a:rPr>
              <a:t>CLASS NOTICES</a:t>
            </a:r>
            <a:endParaRPr b="1" sz="800" u="sng">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b="1" lang="en-GB">
                <a:solidFill>
                  <a:schemeClr val="dk1"/>
                </a:solidFill>
                <a:latin typeface="Comic Sans MS"/>
                <a:ea typeface="Comic Sans MS"/>
                <a:cs typeface="Comic Sans MS"/>
                <a:sym typeface="Comic Sans MS"/>
              </a:rPr>
              <a:t>Class Text</a:t>
            </a:r>
            <a:endParaRPr b="1">
              <a:solidFill>
                <a:schemeClr val="dk1"/>
              </a:solidFill>
              <a:highlight>
                <a:srgbClr val="FFFF00"/>
              </a:highlight>
              <a:latin typeface="Comic Sans MS"/>
              <a:ea typeface="Comic Sans MS"/>
              <a:cs typeface="Comic Sans MS"/>
              <a:sym typeface="Comic Sans MS"/>
            </a:endParaRPr>
          </a:p>
          <a:p>
            <a:pPr indent="0" lvl="0" marL="0" rtl="0" algn="l">
              <a:spcBef>
                <a:spcPts val="0"/>
              </a:spcBef>
              <a:spcAft>
                <a:spcPts val="0"/>
              </a:spcAft>
              <a:buNone/>
            </a:pPr>
            <a:r>
              <a:rPr lang="en-GB" sz="1100">
                <a:solidFill>
                  <a:schemeClr val="dk1"/>
                </a:solidFill>
                <a:latin typeface="Comic Sans MS"/>
                <a:ea typeface="Comic Sans MS"/>
                <a:cs typeface="Comic Sans MS"/>
                <a:sym typeface="Comic Sans MS"/>
              </a:rPr>
              <a:t>Our class text ‘The Phoenix Code’ by Helen Moss. We will also be looking at space poems from ‘Spaced Out’ by Brian Moses and James Carter.</a:t>
            </a:r>
            <a:endParaRPr sz="1100">
              <a:solidFill>
                <a:schemeClr val="dk1"/>
              </a:solidFill>
              <a:latin typeface="Comic Sans MS"/>
              <a:ea typeface="Comic Sans MS"/>
              <a:cs typeface="Comic Sans MS"/>
              <a:sym typeface="Comic Sans MS"/>
            </a:endParaRPr>
          </a:p>
          <a:p>
            <a:pPr indent="0" lvl="0" marL="0" rtl="0" algn="l">
              <a:spcBef>
                <a:spcPts val="0"/>
              </a:spcBef>
              <a:spcAft>
                <a:spcPts val="0"/>
              </a:spcAft>
              <a:buNone/>
            </a:pPr>
            <a:r>
              <a:t/>
            </a:r>
            <a:endParaRPr b="1" sz="1100">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b="1" lang="en-GB">
                <a:solidFill>
                  <a:schemeClr val="dk1"/>
                </a:solidFill>
                <a:latin typeface="Comic Sans MS"/>
                <a:ea typeface="Comic Sans MS"/>
                <a:cs typeface="Comic Sans MS"/>
                <a:sym typeface="Comic Sans MS"/>
              </a:rPr>
              <a:t>Reading</a:t>
            </a:r>
            <a:endParaRPr>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lang="en-GB" sz="1100">
                <a:solidFill>
                  <a:schemeClr val="dk1"/>
                </a:solidFill>
                <a:latin typeface="Comic Sans MS"/>
                <a:ea typeface="Comic Sans MS"/>
                <a:cs typeface="Comic Sans MS"/>
                <a:sym typeface="Comic Sans MS"/>
              </a:rPr>
              <a:t>All children will read for at least 10 minutes every day in school and we hope parents will do the same at home.  We would appreciate it if you could talk to your child about what they are reading. </a:t>
            </a:r>
            <a:endParaRPr b="1">
              <a:highlight>
                <a:schemeClr val="accent6"/>
              </a:highlight>
              <a:latin typeface="Comic Sans MS"/>
              <a:ea typeface="Comic Sans MS"/>
              <a:cs typeface="Comic Sans MS"/>
              <a:sym typeface="Comic Sans MS"/>
            </a:endParaRPr>
          </a:p>
          <a:p>
            <a:pPr indent="0" lvl="0" marL="0" rtl="0" algn="l">
              <a:spcBef>
                <a:spcPts val="0"/>
              </a:spcBef>
              <a:spcAft>
                <a:spcPts val="0"/>
              </a:spcAft>
              <a:buNone/>
            </a:pPr>
            <a:r>
              <a:t/>
            </a:r>
            <a:endParaRPr sz="1100">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b="1" lang="en-GB">
                <a:solidFill>
                  <a:schemeClr val="dk1"/>
                </a:solidFill>
                <a:latin typeface="Comic Sans MS"/>
                <a:ea typeface="Comic Sans MS"/>
                <a:cs typeface="Comic Sans MS"/>
                <a:sym typeface="Comic Sans MS"/>
              </a:rPr>
              <a:t>PE</a:t>
            </a:r>
            <a:endParaRPr>
              <a:solidFill>
                <a:schemeClr val="dk1"/>
              </a:solidFill>
              <a:latin typeface="Comic Sans MS"/>
              <a:ea typeface="Comic Sans MS"/>
              <a:cs typeface="Comic Sans MS"/>
              <a:sym typeface="Comic Sans MS"/>
            </a:endParaRPr>
          </a:p>
          <a:p>
            <a:pPr indent="0" lvl="0" marL="0" rtl="0" algn="l">
              <a:spcBef>
                <a:spcPts val="0"/>
              </a:spcBef>
              <a:spcAft>
                <a:spcPts val="0"/>
              </a:spcAft>
              <a:buNone/>
            </a:pPr>
            <a:r>
              <a:rPr lang="en-GB" sz="1100">
                <a:solidFill>
                  <a:schemeClr val="dk1"/>
                </a:solidFill>
                <a:latin typeface="Comic Sans MS"/>
                <a:ea typeface="Comic Sans MS"/>
                <a:cs typeface="Comic Sans MS"/>
                <a:sym typeface="Comic Sans MS"/>
              </a:rPr>
              <a:t>PE will take place on a </a:t>
            </a:r>
            <a:r>
              <a:rPr b="1" lang="en-GB" sz="1100">
                <a:solidFill>
                  <a:schemeClr val="dk1"/>
                </a:solidFill>
                <a:latin typeface="Comic Sans MS"/>
                <a:ea typeface="Comic Sans MS"/>
                <a:cs typeface="Comic Sans MS"/>
                <a:sym typeface="Comic Sans MS"/>
              </a:rPr>
              <a:t>Tues</a:t>
            </a:r>
            <a:r>
              <a:rPr b="1" lang="en-GB" sz="1100">
                <a:solidFill>
                  <a:schemeClr val="dk1"/>
                </a:solidFill>
                <a:latin typeface="Comic Sans MS"/>
                <a:ea typeface="Comic Sans MS"/>
                <a:cs typeface="Comic Sans MS"/>
                <a:sym typeface="Comic Sans MS"/>
              </a:rPr>
              <a:t>day.</a:t>
            </a:r>
            <a:r>
              <a:rPr lang="en-GB" sz="1100">
                <a:solidFill>
                  <a:schemeClr val="dk1"/>
                </a:solidFill>
                <a:latin typeface="Comic Sans MS"/>
                <a:ea typeface="Comic Sans MS"/>
                <a:cs typeface="Comic Sans MS"/>
                <a:sym typeface="Comic Sans MS"/>
              </a:rPr>
              <a:t> We</a:t>
            </a:r>
            <a:r>
              <a:rPr lang="en-GB" sz="1100">
                <a:solidFill>
                  <a:schemeClr val="dk1"/>
                </a:solidFill>
                <a:latin typeface="Comic Sans MS"/>
                <a:ea typeface="Comic Sans MS"/>
                <a:cs typeface="Comic Sans MS"/>
                <a:sym typeface="Comic Sans MS"/>
              </a:rPr>
              <a:t> will swim on </a:t>
            </a:r>
            <a:r>
              <a:rPr b="1" lang="en-GB" sz="1100">
                <a:solidFill>
                  <a:schemeClr val="dk1"/>
                </a:solidFill>
                <a:latin typeface="Comic Sans MS"/>
                <a:ea typeface="Comic Sans MS"/>
                <a:cs typeface="Comic Sans MS"/>
                <a:sym typeface="Comic Sans MS"/>
              </a:rPr>
              <a:t>Thursdays.</a:t>
            </a:r>
            <a:r>
              <a:rPr lang="en-GB" sz="1100">
                <a:solidFill>
                  <a:schemeClr val="dk1"/>
                </a:solidFill>
                <a:latin typeface="Comic Sans MS"/>
                <a:ea typeface="Comic Sans MS"/>
                <a:cs typeface="Comic Sans MS"/>
                <a:sym typeface="Comic Sans MS"/>
              </a:rPr>
              <a:t>  Children can come to school in their kit (jogging bottoms/PE shorts/leggings and t-shirt/jumper with trainers) on PE days. </a:t>
            </a:r>
            <a:endParaRPr sz="1100">
              <a:solidFill>
                <a:schemeClr val="dk1"/>
              </a:solidFill>
              <a:latin typeface="Comic Sans MS"/>
              <a:ea typeface="Comic Sans MS"/>
              <a:cs typeface="Comic Sans MS"/>
              <a:sym typeface="Comic Sans MS"/>
            </a:endParaRPr>
          </a:p>
          <a:p>
            <a:pPr indent="0" lvl="0" marL="0" rtl="0" algn="l">
              <a:spcBef>
                <a:spcPts val="0"/>
              </a:spcBef>
              <a:spcAft>
                <a:spcPts val="0"/>
              </a:spcAft>
              <a:buNone/>
            </a:pPr>
            <a:r>
              <a:t/>
            </a:r>
            <a:endParaRPr sz="11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b="1" lang="en-GB">
                <a:solidFill>
                  <a:schemeClr val="dk1"/>
                </a:solidFill>
                <a:latin typeface="Comic Sans MS"/>
                <a:ea typeface="Comic Sans MS"/>
                <a:cs typeface="Comic Sans MS"/>
                <a:sym typeface="Comic Sans MS"/>
              </a:rPr>
              <a:t>Homework</a:t>
            </a:r>
            <a:endParaRPr>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lang="en-GB" sz="1100">
                <a:solidFill>
                  <a:schemeClr val="dk1"/>
                </a:solidFill>
                <a:latin typeface="Comic Sans MS"/>
                <a:ea typeface="Comic Sans MS"/>
                <a:cs typeface="Comic Sans MS"/>
                <a:sym typeface="Comic Sans MS"/>
              </a:rPr>
              <a:t>Homework will be sent out every </a:t>
            </a:r>
            <a:r>
              <a:rPr b="1" lang="en-GB" sz="1100">
                <a:solidFill>
                  <a:schemeClr val="dk1"/>
                </a:solidFill>
                <a:latin typeface="Comic Sans MS"/>
                <a:ea typeface="Comic Sans MS"/>
                <a:cs typeface="Comic Sans MS"/>
                <a:sym typeface="Comic Sans MS"/>
              </a:rPr>
              <a:t>Thursday </a:t>
            </a:r>
            <a:r>
              <a:rPr lang="en-GB" sz="1100">
                <a:solidFill>
                  <a:schemeClr val="dk1"/>
                </a:solidFill>
                <a:latin typeface="Comic Sans MS"/>
                <a:ea typeface="Comic Sans MS"/>
                <a:cs typeface="Comic Sans MS"/>
                <a:sym typeface="Comic Sans MS"/>
              </a:rPr>
              <a:t>with it returning back into school by the following </a:t>
            </a:r>
            <a:r>
              <a:rPr b="1" lang="en-GB" sz="1100">
                <a:solidFill>
                  <a:schemeClr val="dk1"/>
                </a:solidFill>
                <a:latin typeface="Comic Sans MS"/>
                <a:ea typeface="Comic Sans MS"/>
                <a:cs typeface="Comic Sans MS"/>
                <a:sym typeface="Comic Sans MS"/>
              </a:rPr>
              <a:t>Tuesday</a:t>
            </a:r>
            <a:r>
              <a:rPr lang="en-GB" sz="1100">
                <a:solidFill>
                  <a:schemeClr val="dk1"/>
                </a:solidFill>
                <a:latin typeface="Comic Sans MS"/>
                <a:ea typeface="Comic Sans MS"/>
                <a:cs typeface="Comic Sans MS"/>
                <a:sym typeface="Comic Sans MS"/>
              </a:rPr>
              <a:t>.  If you have any questions about the homework, please come and talk to us.  Each week your child will be given a set of spellings to practice at home.  </a:t>
            </a:r>
            <a:endParaRPr sz="11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t/>
            </a:r>
            <a:endParaRPr sz="11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b="1" lang="en-GB" sz="1000">
                <a:solidFill>
                  <a:schemeClr val="dk1"/>
                </a:solidFill>
                <a:latin typeface="Comic Sans MS"/>
                <a:ea typeface="Comic Sans MS"/>
                <a:cs typeface="Comic Sans MS"/>
                <a:sym typeface="Comic Sans MS"/>
              </a:rPr>
              <a:t>Please ensure your child brings in a water bottle, school jumper/cardigan and coat everyday.</a:t>
            </a:r>
            <a:endParaRPr b="1">
              <a:solidFill>
                <a:schemeClr val="dk1"/>
              </a:solidFill>
              <a:latin typeface="Comic Sans MS"/>
              <a:ea typeface="Comic Sans MS"/>
              <a:cs typeface="Comic Sans MS"/>
              <a:sym typeface="Comic Sans MS"/>
            </a:endParaRPr>
          </a:p>
        </p:txBody>
      </p:sp>
      <p:pic>
        <p:nvPicPr>
          <p:cNvPr descr="Europe, gray political map, a continent and part of Eurasia (provided by Getty Images)" id="60" name="Google Shape;60;p13"/>
          <p:cNvPicPr preferRelativeResize="0"/>
          <p:nvPr/>
        </p:nvPicPr>
        <p:blipFill>
          <a:blip r:embed="rId4">
            <a:alphaModFix/>
          </a:blip>
          <a:stretch>
            <a:fillRect/>
          </a:stretch>
        </p:blipFill>
        <p:spPr>
          <a:xfrm>
            <a:off x="1801925" y="3154975"/>
            <a:ext cx="1869302" cy="1869302"/>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 name="Shape 64"/>
        <p:cNvGrpSpPr/>
        <p:nvPr/>
      </p:nvGrpSpPr>
      <p:grpSpPr>
        <a:xfrm>
          <a:off x="0" y="0"/>
          <a:ext cx="0" cy="0"/>
          <a:chOff x="0" y="0"/>
          <a:chExt cx="0" cy="0"/>
        </a:xfrm>
      </p:grpSpPr>
      <p:sp>
        <p:nvSpPr>
          <p:cNvPr id="65" name="Google Shape;65;p14"/>
          <p:cNvSpPr txBox="1"/>
          <p:nvPr/>
        </p:nvSpPr>
        <p:spPr>
          <a:xfrm>
            <a:off x="4792825" y="73050"/>
            <a:ext cx="4193700" cy="4997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GB" u="sng">
                <a:solidFill>
                  <a:schemeClr val="dk1"/>
                </a:solidFill>
                <a:latin typeface="Comic Sans MS"/>
                <a:ea typeface="Comic Sans MS"/>
                <a:cs typeface="Comic Sans MS"/>
                <a:sym typeface="Comic Sans MS"/>
              </a:rPr>
              <a:t>ENRICHMENT AREAS OF LEARNING</a:t>
            </a:r>
            <a:endParaRPr/>
          </a:p>
        </p:txBody>
      </p:sp>
      <p:graphicFrame>
        <p:nvGraphicFramePr>
          <p:cNvPr id="66" name="Google Shape;66;p14"/>
          <p:cNvGraphicFramePr/>
          <p:nvPr/>
        </p:nvGraphicFramePr>
        <p:xfrm>
          <a:off x="4572000" y="411950"/>
          <a:ext cx="3000000" cy="3000000"/>
        </p:xfrm>
        <a:graphic>
          <a:graphicData uri="http://schemas.openxmlformats.org/drawingml/2006/table">
            <a:tbl>
              <a:tblPr>
                <a:noFill/>
                <a:tableStyleId>{A0A3DF70-B1F5-417E-9C01-EB6E4F1AA4CF}</a:tableStyleId>
              </a:tblPr>
              <a:tblGrid>
                <a:gridCol w="1112475"/>
                <a:gridCol w="3302050"/>
              </a:tblGrid>
              <a:tr h="1296000">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Geography and History</a:t>
                      </a:r>
                      <a:endParaRPr b="1" sz="1200">
                        <a:latin typeface="Comic Sans MS"/>
                        <a:ea typeface="Comic Sans MS"/>
                        <a:cs typeface="Comic Sans MS"/>
                        <a:sym typeface="Comic Sans MS"/>
                      </a:endParaRPr>
                    </a:p>
                    <a:p>
                      <a:pPr indent="0" lvl="0" marL="0" rtl="0" algn="ctr">
                        <a:spcBef>
                          <a:spcPts val="0"/>
                        </a:spcBef>
                        <a:spcAft>
                          <a:spcPts val="0"/>
                        </a:spcAft>
                        <a:buNone/>
                      </a:pPr>
                      <a:r>
                        <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100">
                          <a:latin typeface="Comic Sans MS"/>
                          <a:ea typeface="Comic Sans MS"/>
                          <a:cs typeface="Comic Sans MS"/>
                          <a:sym typeface="Comic Sans MS"/>
                        </a:rPr>
                        <a:t>We will use atlas to build on our knowledge of the world. We will learn about the hemispheres, the equator and compass points. Then we will zoom into </a:t>
                      </a:r>
                      <a:r>
                        <a:rPr lang="en-GB" sz="1100">
                          <a:latin typeface="Comic Sans MS"/>
                          <a:ea typeface="Comic Sans MS"/>
                          <a:cs typeface="Comic Sans MS"/>
                          <a:sym typeface="Comic Sans MS"/>
                        </a:rPr>
                        <a:t>Europe</a:t>
                      </a:r>
                      <a:r>
                        <a:rPr lang="en-GB" sz="1100">
                          <a:latin typeface="Comic Sans MS"/>
                          <a:ea typeface="Comic Sans MS"/>
                          <a:cs typeface="Comic Sans MS"/>
                          <a:sym typeface="Comic Sans MS"/>
                        </a:rPr>
                        <a:t> and apply this knowledge to countries in Europe. We will also learn about human and physical features in different countries. </a:t>
                      </a:r>
                      <a:endParaRPr sz="11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943950">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R.E.</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100">
                          <a:solidFill>
                            <a:schemeClr val="dk1"/>
                          </a:solidFill>
                          <a:latin typeface="Comic Sans MS"/>
                          <a:ea typeface="Comic Sans MS"/>
                          <a:cs typeface="Comic Sans MS"/>
                          <a:sym typeface="Comic Sans MS"/>
                        </a:rPr>
                        <a:t>This term we will be continuing to focus on the key question ‘What does it mean to be a Muslim in Britain today?’. We will learn about fasting and pilgrimage and describe what the Mosque is used for.</a:t>
                      </a:r>
                      <a:endParaRPr sz="1100">
                        <a:solidFill>
                          <a:schemeClr val="dk1"/>
                        </a:solidFill>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381000">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D.T/ </a:t>
                      </a:r>
                      <a:endParaRPr b="1" sz="1200">
                        <a:latin typeface="Comic Sans MS"/>
                        <a:ea typeface="Comic Sans MS"/>
                        <a:cs typeface="Comic Sans MS"/>
                        <a:sym typeface="Comic Sans MS"/>
                      </a:endParaRPr>
                    </a:p>
                    <a:p>
                      <a:pPr indent="0" lvl="0" marL="0" rtl="0" algn="ctr">
                        <a:spcBef>
                          <a:spcPts val="0"/>
                        </a:spcBef>
                        <a:spcAft>
                          <a:spcPts val="0"/>
                        </a:spcAft>
                        <a:buNone/>
                      </a:pPr>
                      <a:r>
                        <a:rPr b="1" lang="en-GB" sz="1200">
                          <a:latin typeface="Comic Sans MS"/>
                          <a:ea typeface="Comic Sans MS"/>
                          <a:cs typeface="Comic Sans MS"/>
                          <a:sym typeface="Comic Sans MS"/>
                        </a:rPr>
                        <a:t>Art</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100">
                          <a:latin typeface="Comic Sans MS"/>
                          <a:ea typeface="Comic Sans MS"/>
                          <a:cs typeface="Comic Sans MS"/>
                          <a:sym typeface="Comic Sans MS"/>
                        </a:rPr>
                        <a:t>In Art, we will be drawing self portraits and learning how to use mixed media to create an interesting and exciting portrait. We will also use photographs of ourselves in our pictures, manipulating the image to create our works of art.  </a:t>
                      </a:r>
                      <a:endParaRPr sz="11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381000">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P.E.</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100">
                          <a:latin typeface="Comic Sans MS"/>
                          <a:ea typeface="Comic Sans MS"/>
                          <a:cs typeface="Comic Sans MS"/>
                          <a:sym typeface="Comic Sans MS"/>
                        </a:rPr>
                        <a:t>In swimming we will learn front crawl and backstroke. Some children will learn doggy paddle and improve their water confidence. In netball we will learn the different positions and how to control the ball and pass safely. </a:t>
                      </a:r>
                      <a:endParaRPr sz="11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bl>
          </a:graphicData>
        </a:graphic>
      </p:graphicFrame>
      <p:sp>
        <p:nvSpPr>
          <p:cNvPr id="67" name="Google Shape;67;p14"/>
          <p:cNvSpPr txBox="1"/>
          <p:nvPr/>
        </p:nvSpPr>
        <p:spPr>
          <a:xfrm>
            <a:off x="148125" y="73050"/>
            <a:ext cx="4193700" cy="4997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GB" u="sng">
                <a:solidFill>
                  <a:schemeClr val="dk1"/>
                </a:solidFill>
                <a:latin typeface="Comic Sans MS"/>
                <a:ea typeface="Comic Sans MS"/>
                <a:cs typeface="Comic Sans MS"/>
                <a:sym typeface="Comic Sans MS"/>
              </a:rPr>
              <a:t>ENRICHMENT AREAS OF LEARNING</a:t>
            </a:r>
            <a:endParaRPr>
              <a:solidFill>
                <a:schemeClr val="dk1"/>
              </a:solidFill>
            </a:endParaRPr>
          </a:p>
          <a:p>
            <a:pPr indent="0" lvl="0" marL="0" rtl="0" algn="ctr">
              <a:spcBef>
                <a:spcPts val="0"/>
              </a:spcBef>
              <a:spcAft>
                <a:spcPts val="0"/>
              </a:spcAft>
              <a:buNone/>
            </a:pPr>
            <a:r>
              <a:t/>
            </a:r>
            <a:endParaRPr b="1" u="sng">
              <a:latin typeface="Comic Sans MS"/>
              <a:ea typeface="Comic Sans MS"/>
              <a:cs typeface="Comic Sans MS"/>
              <a:sym typeface="Comic Sans MS"/>
            </a:endParaRPr>
          </a:p>
          <a:p>
            <a:pPr indent="0" lvl="0" marL="0" rtl="0" algn="l">
              <a:spcBef>
                <a:spcPts val="0"/>
              </a:spcBef>
              <a:spcAft>
                <a:spcPts val="0"/>
              </a:spcAft>
              <a:buNone/>
            </a:pPr>
            <a:r>
              <a:t/>
            </a:r>
            <a:endParaRPr b="1" sz="800" u="sng">
              <a:latin typeface="Comic Sans MS"/>
              <a:ea typeface="Comic Sans MS"/>
              <a:cs typeface="Comic Sans MS"/>
              <a:sym typeface="Comic Sans MS"/>
            </a:endParaRPr>
          </a:p>
          <a:p>
            <a:pPr indent="0" lvl="0" marL="0" rtl="0" algn="l">
              <a:spcBef>
                <a:spcPts val="0"/>
              </a:spcBef>
              <a:spcAft>
                <a:spcPts val="0"/>
              </a:spcAft>
              <a:buNone/>
            </a:pPr>
            <a:r>
              <a:t/>
            </a:r>
            <a:endParaRPr sz="1100">
              <a:solidFill>
                <a:schemeClr val="dk1"/>
              </a:solidFill>
              <a:latin typeface="Comic Sans MS"/>
              <a:ea typeface="Comic Sans MS"/>
              <a:cs typeface="Comic Sans MS"/>
              <a:sym typeface="Comic Sans MS"/>
            </a:endParaRPr>
          </a:p>
        </p:txBody>
      </p:sp>
      <p:graphicFrame>
        <p:nvGraphicFramePr>
          <p:cNvPr id="68" name="Google Shape;68;p14"/>
          <p:cNvGraphicFramePr/>
          <p:nvPr/>
        </p:nvGraphicFramePr>
        <p:xfrm>
          <a:off x="148125" y="411950"/>
          <a:ext cx="3000000" cy="3000000"/>
        </p:xfrm>
        <a:graphic>
          <a:graphicData uri="http://schemas.openxmlformats.org/drawingml/2006/table">
            <a:tbl>
              <a:tblPr>
                <a:noFill/>
                <a:tableStyleId>{A0A3DF70-B1F5-417E-9C01-EB6E4F1AA4CF}</a:tableStyleId>
              </a:tblPr>
              <a:tblGrid>
                <a:gridCol w="1145250"/>
                <a:gridCol w="3048450"/>
              </a:tblGrid>
              <a:tr h="1335475">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English</a:t>
                      </a:r>
                      <a:endParaRPr b="1" sz="1200">
                        <a:latin typeface="Comic Sans MS"/>
                        <a:ea typeface="Comic Sans MS"/>
                        <a:cs typeface="Comic Sans MS"/>
                        <a:sym typeface="Comic Sans MS"/>
                      </a:endParaRPr>
                    </a:p>
                    <a:p>
                      <a:pPr indent="0" lvl="0" marL="0" rtl="0" algn="ctr">
                        <a:spcBef>
                          <a:spcPts val="0"/>
                        </a:spcBef>
                        <a:spcAft>
                          <a:spcPts val="0"/>
                        </a:spcAft>
                        <a:buNone/>
                      </a:pPr>
                      <a:r>
                        <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100">
                          <a:solidFill>
                            <a:schemeClr val="dk1"/>
                          </a:solidFill>
                          <a:highlight>
                            <a:schemeClr val="lt1"/>
                          </a:highlight>
                          <a:latin typeface="Comic Sans MS"/>
                          <a:ea typeface="Comic Sans MS"/>
                          <a:cs typeface="Comic Sans MS"/>
                          <a:sym typeface="Comic Sans MS"/>
                        </a:rPr>
                        <a:t>In English this term we will be focusing on infer</a:t>
                      </a:r>
                      <a:r>
                        <a:rPr lang="en-GB" sz="1100">
                          <a:solidFill>
                            <a:schemeClr val="dk1"/>
                          </a:solidFill>
                          <a:latin typeface="Comic Sans MS"/>
                          <a:ea typeface="Comic Sans MS"/>
                          <a:cs typeface="Comic Sans MS"/>
                          <a:sym typeface="Comic Sans MS"/>
                        </a:rPr>
                        <a:t>ence and retrieval skills in reading.  In writing, we will continue to develop our use of dialogue to show the characters personality and actions. We will write a new scene for our class text and begin to look at poetry, learning and adapting poems. </a:t>
                      </a:r>
                      <a:endParaRPr sz="1100">
                        <a:solidFill>
                          <a:schemeClr val="dk1"/>
                        </a:solidFill>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1027925">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Maths</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100">
                          <a:latin typeface="Comic Sans MS"/>
                          <a:ea typeface="Comic Sans MS"/>
                          <a:cs typeface="Comic Sans MS"/>
                          <a:sym typeface="Comic Sans MS"/>
                        </a:rPr>
                        <a:t>In Maths, we will be learning about</a:t>
                      </a:r>
                      <a:r>
                        <a:rPr lang="en-GB" sz="1100">
                          <a:solidFill>
                            <a:schemeClr val="dk1"/>
                          </a:solidFill>
                          <a:latin typeface="Comic Sans MS"/>
                          <a:ea typeface="Comic Sans MS"/>
                          <a:cs typeface="Comic Sans MS"/>
                          <a:sym typeface="Comic Sans MS"/>
                        </a:rPr>
                        <a:t> adding and subtracting fractions and converting them between improper fractions and mixed numbers. We will also recap our addition and subtraction knowledge. </a:t>
                      </a:r>
                      <a:endParaRPr sz="11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381000">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Science</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Clr>
                          <a:schemeClr val="dk1"/>
                        </a:buClr>
                        <a:buSzPts val="1100"/>
                        <a:buFont typeface="Arial"/>
                        <a:buNone/>
                      </a:pPr>
                      <a:r>
                        <a:rPr lang="en-GB" sz="1100">
                          <a:solidFill>
                            <a:schemeClr val="dk1"/>
                          </a:solidFill>
                          <a:latin typeface="Comic Sans MS"/>
                          <a:ea typeface="Comic Sans MS"/>
                          <a:cs typeface="Comic Sans MS"/>
                          <a:sym typeface="Comic Sans MS"/>
                        </a:rPr>
                        <a:t>We will be building on our Year 4 learning of solids, liquids and gases by exploring mixtures and solutions as part of our materials topic. As part of this learning, we will carry out a range of related investigations in class. </a:t>
                      </a:r>
                      <a:endParaRPr sz="1100">
                        <a:highlight>
                          <a:srgbClr val="FFFF00"/>
                        </a:highlight>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381000">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Computing</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100">
                          <a:latin typeface="Comic Sans MS"/>
                          <a:ea typeface="Comic Sans MS"/>
                          <a:cs typeface="Comic Sans MS"/>
                          <a:sym typeface="Comic Sans MS"/>
                        </a:rPr>
                        <a:t>This half-term we will </a:t>
                      </a:r>
                      <a:r>
                        <a:rPr lang="en-GB" sz="1100">
                          <a:solidFill>
                            <a:schemeClr val="dk1"/>
                          </a:solidFill>
                          <a:latin typeface="Comic Sans MS"/>
                          <a:ea typeface="Comic Sans MS"/>
                          <a:cs typeface="Comic Sans MS"/>
                          <a:sym typeface="Comic Sans MS"/>
                        </a:rPr>
                        <a:t>be learning how to film and edit video. We will use a range of filming techniques to create a short advert for European countries. </a:t>
                      </a:r>
                      <a:endParaRPr sz="1100">
                        <a:solidFill>
                          <a:schemeClr val="dk1"/>
                        </a:solidFill>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bl>
          </a:graphicData>
        </a:graphic>
      </p:graphicFrame>
      <p:pic>
        <p:nvPicPr>
          <p:cNvPr id="69" name="Google Shape;69;p14"/>
          <p:cNvPicPr preferRelativeResize="0"/>
          <p:nvPr/>
        </p:nvPicPr>
        <p:blipFill>
          <a:blip r:embed="rId3">
            <a:alphaModFix/>
          </a:blip>
          <a:stretch>
            <a:fillRect/>
          </a:stretch>
        </p:blipFill>
        <p:spPr>
          <a:xfrm>
            <a:off x="353263" y="874150"/>
            <a:ext cx="696479" cy="642900"/>
          </a:xfrm>
          <a:prstGeom prst="rect">
            <a:avLst/>
          </a:prstGeom>
          <a:noFill/>
          <a:ln>
            <a:noFill/>
          </a:ln>
        </p:spPr>
      </p:pic>
      <p:pic>
        <p:nvPicPr>
          <p:cNvPr id="70" name="Google Shape;70;p14"/>
          <p:cNvPicPr preferRelativeResize="0"/>
          <p:nvPr/>
        </p:nvPicPr>
        <p:blipFill>
          <a:blip r:embed="rId4">
            <a:alphaModFix/>
          </a:blip>
          <a:stretch>
            <a:fillRect/>
          </a:stretch>
        </p:blipFill>
        <p:spPr>
          <a:xfrm>
            <a:off x="518335" y="2226738"/>
            <a:ext cx="366354" cy="520075"/>
          </a:xfrm>
          <a:prstGeom prst="rect">
            <a:avLst/>
          </a:prstGeom>
          <a:noFill/>
          <a:ln>
            <a:noFill/>
          </a:ln>
        </p:spPr>
      </p:pic>
      <p:pic>
        <p:nvPicPr>
          <p:cNvPr id="71" name="Google Shape;71;p14"/>
          <p:cNvPicPr preferRelativeResize="0"/>
          <p:nvPr/>
        </p:nvPicPr>
        <p:blipFill>
          <a:blip r:embed="rId5">
            <a:alphaModFix/>
          </a:blip>
          <a:stretch>
            <a:fillRect/>
          </a:stretch>
        </p:blipFill>
        <p:spPr>
          <a:xfrm>
            <a:off x="337450" y="3379047"/>
            <a:ext cx="728125" cy="520081"/>
          </a:xfrm>
          <a:prstGeom prst="rect">
            <a:avLst/>
          </a:prstGeom>
          <a:noFill/>
          <a:ln>
            <a:noFill/>
          </a:ln>
        </p:spPr>
      </p:pic>
      <p:pic>
        <p:nvPicPr>
          <p:cNvPr id="72" name="Google Shape;72;p14"/>
          <p:cNvPicPr preferRelativeResize="0"/>
          <p:nvPr/>
        </p:nvPicPr>
        <p:blipFill>
          <a:blip r:embed="rId6">
            <a:alphaModFix/>
          </a:blip>
          <a:stretch>
            <a:fillRect/>
          </a:stretch>
        </p:blipFill>
        <p:spPr>
          <a:xfrm>
            <a:off x="475072" y="4458185"/>
            <a:ext cx="452875" cy="427390"/>
          </a:xfrm>
          <a:prstGeom prst="rect">
            <a:avLst/>
          </a:prstGeom>
          <a:noFill/>
          <a:ln>
            <a:noFill/>
          </a:ln>
        </p:spPr>
      </p:pic>
      <p:pic>
        <p:nvPicPr>
          <p:cNvPr id="73" name="Google Shape;73;p14"/>
          <p:cNvPicPr preferRelativeResize="0"/>
          <p:nvPr/>
        </p:nvPicPr>
        <p:blipFill rotWithShape="1">
          <a:blip r:embed="rId7">
            <a:alphaModFix/>
          </a:blip>
          <a:srcRect b="7398" l="0" r="0" t="0"/>
          <a:stretch/>
        </p:blipFill>
        <p:spPr>
          <a:xfrm>
            <a:off x="5015575" y="1066675"/>
            <a:ext cx="327649" cy="399750"/>
          </a:xfrm>
          <a:prstGeom prst="rect">
            <a:avLst/>
          </a:prstGeom>
          <a:noFill/>
          <a:ln>
            <a:noFill/>
          </a:ln>
        </p:spPr>
      </p:pic>
      <p:pic>
        <p:nvPicPr>
          <p:cNvPr id="74" name="Google Shape;74;p14"/>
          <p:cNvPicPr preferRelativeResize="0"/>
          <p:nvPr/>
        </p:nvPicPr>
        <p:blipFill>
          <a:blip r:embed="rId8">
            <a:alphaModFix/>
          </a:blip>
          <a:stretch>
            <a:fillRect/>
          </a:stretch>
        </p:blipFill>
        <p:spPr>
          <a:xfrm>
            <a:off x="4848850" y="2152575"/>
            <a:ext cx="564750" cy="533575"/>
          </a:xfrm>
          <a:prstGeom prst="rect">
            <a:avLst/>
          </a:prstGeom>
          <a:noFill/>
          <a:ln>
            <a:noFill/>
          </a:ln>
        </p:spPr>
      </p:pic>
      <p:pic>
        <p:nvPicPr>
          <p:cNvPr id="75" name="Google Shape;75;p14"/>
          <p:cNvPicPr preferRelativeResize="0"/>
          <p:nvPr/>
        </p:nvPicPr>
        <p:blipFill rotWithShape="1">
          <a:blip r:embed="rId9">
            <a:alphaModFix/>
          </a:blip>
          <a:srcRect b="6985" l="0" r="0" t="0"/>
          <a:stretch/>
        </p:blipFill>
        <p:spPr>
          <a:xfrm>
            <a:off x="4848850" y="3372299"/>
            <a:ext cx="564758" cy="533575"/>
          </a:xfrm>
          <a:prstGeom prst="rect">
            <a:avLst/>
          </a:prstGeom>
          <a:noFill/>
          <a:ln>
            <a:noFill/>
          </a:ln>
        </p:spPr>
      </p:pic>
      <p:pic>
        <p:nvPicPr>
          <p:cNvPr id="76" name="Google Shape;76;p14"/>
          <p:cNvPicPr preferRelativeResize="0"/>
          <p:nvPr/>
        </p:nvPicPr>
        <p:blipFill>
          <a:blip r:embed="rId10">
            <a:alphaModFix/>
          </a:blip>
          <a:stretch>
            <a:fillRect/>
          </a:stretch>
        </p:blipFill>
        <p:spPr>
          <a:xfrm>
            <a:off x="4897023" y="4471999"/>
            <a:ext cx="564750" cy="399753"/>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